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20574000" cy="36576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0132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33" d="100"/>
          <a:sy n="33" d="100"/>
        </p:scale>
        <p:origin x="268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4062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A2171F-1A6D-4405-B9D4-EAE510EEB537}" type="datetimeFigureOut">
              <a:rPr lang="ko-KR" altLang="en-US" smtClean="0"/>
              <a:t>2023-12-07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457450" y="1241425"/>
            <a:ext cx="18827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3C4B82-8E8D-407B-BBF6-ACF4DEEF7AB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3908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743200" rtl="0" eaLnBrk="1" latinLnBrk="1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1371600" algn="l" defTabSz="2743200" rtl="0" eaLnBrk="1" latinLnBrk="1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2743200" algn="l" defTabSz="2743200" rtl="0" eaLnBrk="1" latinLnBrk="1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4114800" algn="l" defTabSz="2743200" rtl="0" eaLnBrk="1" latinLnBrk="1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5486400" algn="l" defTabSz="2743200" rtl="0" eaLnBrk="1" latinLnBrk="1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6858000" algn="l" defTabSz="2743200" rtl="0" eaLnBrk="1" latinLnBrk="1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8229600" algn="l" defTabSz="2743200" rtl="0" eaLnBrk="1" latinLnBrk="1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9601200" algn="l" defTabSz="2743200" rtl="0" eaLnBrk="1" latinLnBrk="1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10972800" algn="l" defTabSz="2743200" rtl="0" eaLnBrk="1" latinLnBrk="1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3050" y="5985936"/>
            <a:ext cx="17487900" cy="12733867"/>
          </a:xfrm>
        </p:spPr>
        <p:txBody>
          <a:bodyPr anchor="b"/>
          <a:lstStyle>
            <a:lvl1pPr algn="ctr">
              <a:defRPr sz="13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71750" y="19210869"/>
            <a:ext cx="15430500" cy="8830731"/>
          </a:xfrm>
        </p:spPr>
        <p:txBody>
          <a:bodyPr/>
          <a:lstStyle>
            <a:lvl1pPr marL="0" indent="0" algn="ctr">
              <a:buNone/>
              <a:defRPr sz="5400"/>
            </a:lvl1pPr>
            <a:lvl2pPr marL="1028700" indent="0" algn="ctr">
              <a:buNone/>
              <a:defRPr sz="4500"/>
            </a:lvl2pPr>
            <a:lvl3pPr marL="2057400" indent="0" algn="ctr">
              <a:buNone/>
              <a:defRPr sz="4050"/>
            </a:lvl3pPr>
            <a:lvl4pPr marL="3086100" indent="0" algn="ctr">
              <a:buNone/>
              <a:defRPr sz="3600"/>
            </a:lvl4pPr>
            <a:lvl5pPr marL="4114800" indent="0" algn="ctr">
              <a:buNone/>
              <a:defRPr sz="3600"/>
            </a:lvl5pPr>
            <a:lvl6pPr marL="5143500" indent="0" algn="ctr">
              <a:buNone/>
              <a:defRPr sz="3600"/>
            </a:lvl6pPr>
            <a:lvl7pPr marL="6172200" indent="0" algn="ctr">
              <a:buNone/>
              <a:defRPr sz="3600"/>
            </a:lvl7pPr>
            <a:lvl8pPr marL="7200900" indent="0" algn="ctr">
              <a:buNone/>
              <a:defRPr sz="3600"/>
            </a:lvl8pPr>
            <a:lvl9pPr marL="8229600" indent="0" algn="ctr">
              <a:buNone/>
              <a:defRPr sz="3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519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그림 22" descr="개체이(가) 표시된 사진&#10;&#10;자동 생성된 설명">
            <a:extLst>
              <a:ext uri="{FF2B5EF4-FFF2-40B4-BE49-F238E27FC236}">
                <a16:creationId xmlns:a16="http://schemas.microsoft.com/office/drawing/2014/main" id="{C2A8FD25-BEFB-4BE8-85EB-C182D4153FE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6542"/>
            <a:ext cx="20574000" cy="4178300"/>
          </a:xfrm>
          <a:prstGeom prst="rect">
            <a:avLst/>
          </a:prstGeom>
        </p:spPr>
      </p:pic>
      <p:pic>
        <p:nvPicPr>
          <p:cNvPr id="1026" name="Picture 2" descr="Image result for person icon">
            <a:extLst>
              <a:ext uri="{FF2B5EF4-FFF2-40B4-BE49-F238E27FC236}">
                <a16:creationId xmlns:a16="http://schemas.microsoft.com/office/drawing/2014/main" id="{0EAE4788-A590-4166-B4FB-BD2E5C4B99C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06863" y="335694"/>
            <a:ext cx="280987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C6232DE-3105-4C25-92AA-1814D2E531E3}"/>
              </a:ext>
            </a:extLst>
          </p:cNvPr>
          <p:cNvSpPr txBox="1"/>
          <p:nvPr userDrawn="1"/>
        </p:nvSpPr>
        <p:spPr>
          <a:xfrm>
            <a:off x="522515" y="5791200"/>
            <a:ext cx="9764485" cy="281722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BE79F05A-DEF7-4F72-960F-DC727B83A079}"/>
              </a:ext>
            </a:extLst>
          </p:cNvPr>
          <p:cNvSpPr/>
          <p:nvPr userDrawn="1"/>
        </p:nvSpPr>
        <p:spPr>
          <a:xfrm>
            <a:off x="0" y="35752941"/>
            <a:ext cx="20574000" cy="823059"/>
          </a:xfrm>
          <a:prstGeom prst="rect">
            <a:avLst/>
          </a:prstGeom>
          <a:solidFill>
            <a:srgbClr val="5701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7" name="그림 16">
            <a:extLst>
              <a:ext uri="{FF2B5EF4-FFF2-40B4-BE49-F238E27FC236}">
                <a16:creationId xmlns:a16="http://schemas.microsoft.com/office/drawing/2014/main" id="{8DD2B7CC-0B83-4C55-9802-053C68D2683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9526" y="35752940"/>
            <a:ext cx="2174948" cy="795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0446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14463" y="1947342"/>
            <a:ext cx="17745075" cy="70696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4463" y="9736667"/>
            <a:ext cx="17745075" cy="23207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14463" y="33900542"/>
            <a:ext cx="4629150" cy="1947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915AE-DDF8-4C84-A461-9B778805515F}" type="datetimeFigureOut">
              <a:rPr lang="ko-KR" altLang="en-US" smtClean="0"/>
              <a:t>2023-12-07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15138" y="33900542"/>
            <a:ext cx="6943725" cy="1947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4530388" y="33900542"/>
            <a:ext cx="4629150" cy="1947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DD7DF-D515-4184-B27B-C9F4625BCF2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75147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2057400" rtl="0" eaLnBrk="1" latinLnBrk="1" hangingPunct="1">
        <a:lnSpc>
          <a:spcPct val="90000"/>
        </a:lnSpc>
        <a:spcBef>
          <a:spcPct val="0"/>
        </a:spcBef>
        <a:buNone/>
        <a:defRPr sz="9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14350" indent="-514350" algn="l" defTabSz="2057400" rtl="0" eaLnBrk="1" latinLnBrk="1" hangingPunct="1">
        <a:lnSpc>
          <a:spcPct val="90000"/>
        </a:lnSpc>
        <a:spcBef>
          <a:spcPts val="2250"/>
        </a:spcBef>
        <a:buFont typeface="Arial" panose="020B0604020202020204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1pPr>
      <a:lvl2pPr marL="1543050" indent="-514350" algn="l" defTabSz="2057400" rtl="0" eaLnBrk="1" latinLnBrk="1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571750" indent="-514350" algn="l" defTabSz="2057400" rtl="0" eaLnBrk="1" latinLnBrk="1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3pPr>
      <a:lvl4pPr marL="3600450" indent="-514350" algn="l" defTabSz="2057400" rtl="0" eaLnBrk="1" latinLnBrk="1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4pPr>
      <a:lvl5pPr marL="4629150" indent="-514350" algn="l" defTabSz="2057400" rtl="0" eaLnBrk="1" latinLnBrk="1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5pPr>
      <a:lvl6pPr marL="5657850" indent="-514350" algn="l" defTabSz="2057400" rtl="0" eaLnBrk="1" latinLnBrk="1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6pPr>
      <a:lvl7pPr marL="6686550" indent="-514350" algn="l" defTabSz="2057400" rtl="0" eaLnBrk="1" latinLnBrk="1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7pPr>
      <a:lvl8pPr marL="7715250" indent="-514350" algn="l" defTabSz="2057400" rtl="0" eaLnBrk="1" latinLnBrk="1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8pPr>
      <a:lvl9pPr marL="8743950" indent="-514350" algn="l" defTabSz="2057400" rtl="0" eaLnBrk="1" latinLnBrk="1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57400" rtl="0" eaLnBrk="1" latinLnBrk="1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algn="l" defTabSz="2057400" rtl="0" eaLnBrk="1" latinLnBrk="1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2pPr>
      <a:lvl3pPr marL="2057400" algn="l" defTabSz="2057400" rtl="0" eaLnBrk="1" latinLnBrk="1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3pPr>
      <a:lvl4pPr marL="3086100" algn="l" defTabSz="2057400" rtl="0" eaLnBrk="1" latinLnBrk="1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algn="l" defTabSz="2057400" rtl="0" eaLnBrk="1" latinLnBrk="1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5pPr>
      <a:lvl6pPr marL="5143500" algn="l" defTabSz="2057400" rtl="0" eaLnBrk="1" latinLnBrk="1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6pPr>
      <a:lvl7pPr marL="6172200" algn="l" defTabSz="2057400" rtl="0" eaLnBrk="1" latinLnBrk="1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7pPr>
      <a:lvl8pPr marL="7200900" algn="l" defTabSz="2057400" rtl="0" eaLnBrk="1" latinLnBrk="1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8pPr>
      <a:lvl9pPr marL="8229600" algn="l" defTabSz="2057400" rtl="0" eaLnBrk="1" latinLnBrk="1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E014FDF-961C-4628-AACF-1AFC85294436}"/>
              </a:ext>
            </a:extLst>
          </p:cNvPr>
          <p:cNvSpPr txBox="1"/>
          <p:nvPr/>
        </p:nvSpPr>
        <p:spPr>
          <a:xfrm>
            <a:off x="412955" y="0"/>
            <a:ext cx="6351419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[Title of Article]</a:t>
            </a:r>
            <a:endParaRPr lang="ko-KR" altLang="en-US" sz="7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A3047A1-3726-4593-BA9F-51247A01CBFD}"/>
              </a:ext>
            </a:extLst>
          </p:cNvPr>
          <p:cNvSpPr txBox="1"/>
          <p:nvPr/>
        </p:nvSpPr>
        <p:spPr>
          <a:xfrm>
            <a:off x="412954" y="1041244"/>
            <a:ext cx="2492990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[Subtitle]</a:t>
            </a:r>
            <a:endParaRPr lang="ko-KR" altLang="en-US" sz="4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AC8FEC7-3629-4FCE-8977-907DEAA2BB81}"/>
              </a:ext>
            </a:extLst>
          </p:cNvPr>
          <p:cNvSpPr txBox="1"/>
          <p:nvPr/>
        </p:nvSpPr>
        <p:spPr>
          <a:xfrm>
            <a:off x="412954" y="2082488"/>
            <a:ext cx="4063933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[name of author]</a:t>
            </a:r>
            <a:endParaRPr lang="ko-KR" altLang="en-US" sz="4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16E934-B133-4E59-9D54-9C61C4F44185}"/>
              </a:ext>
            </a:extLst>
          </p:cNvPr>
          <p:cNvSpPr txBox="1"/>
          <p:nvPr/>
        </p:nvSpPr>
        <p:spPr>
          <a:xfrm>
            <a:off x="412954" y="2656652"/>
            <a:ext cx="6548588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[name of institution, if any]</a:t>
            </a:r>
            <a:endParaRPr lang="ko-KR" altLang="en-US" sz="4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27757120-7376-F601-8D0E-959DF2577688}"/>
              </a:ext>
            </a:extLst>
          </p:cNvPr>
          <p:cNvSpPr/>
          <p:nvPr/>
        </p:nvSpPr>
        <p:spPr>
          <a:xfrm>
            <a:off x="0" y="4069081"/>
            <a:ext cx="9956800" cy="54646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800" b="1" dirty="0"/>
              <a:t>Introduction</a:t>
            </a:r>
            <a:endParaRPr lang="ko-KR" altLang="en-US" sz="4800" b="1" dirty="0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E8E93092-0644-DB16-9A8A-6D1552115E0C}"/>
              </a:ext>
            </a:extLst>
          </p:cNvPr>
          <p:cNvSpPr/>
          <p:nvPr/>
        </p:nvSpPr>
        <p:spPr>
          <a:xfrm>
            <a:off x="-28313" y="7493302"/>
            <a:ext cx="9956800" cy="54646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800" b="1" dirty="0"/>
              <a:t>Purpose</a:t>
            </a:r>
            <a:endParaRPr lang="ko-KR" altLang="en-US" sz="4800" b="1" dirty="0"/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1F4650EC-2398-2696-594E-D8D76959626B}"/>
              </a:ext>
            </a:extLst>
          </p:cNvPr>
          <p:cNvSpPr/>
          <p:nvPr/>
        </p:nvSpPr>
        <p:spPr>
          <a:xfrm>
            <a:off x="-28313" y="12146281"/>
            <a:ext cx="9956800" cy="54646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800" b="1" dirty="0"/>
              <a:t>Problem List</a:t>
            </a:r>
            <a:endParaRPr lang="ko-KR" altLang="en-US" sz="4800" b="1" dirty="0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14A507E8-680E-6E60-92D9-46F4F28D6413}"/>
              </a:ext>
            </a:extLst>
          </p:cNvPr>
          <p:cNvSpPr/>
          <p:nvPr/>
        </p:nvSpPr>
        <p:spPr>
          <a:xfrm>
            <a:off x="-28313" y="19986102"/>
            <a:ext cx="9956800" cy="54646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800" b="1" dirty="0"/>
              <a:t>Treatment Plan</a:t>
            </a:r>
            <a:endParaRPr lang="ko-KR" altLang="en-US" sz="4800" b="1" dirty="0"/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CEF26851-CBAB-DE6F-AB2E-1B025FE47F4D}"/>
              </a:ext>
            </a:extLst>
          </p:cNvPr>
          <p:cNvSpPr/>
          <p:nvPr/>
        </p:nvSpPr>
        <p:spPr>
          <a:xfrm>
            <a:off x="0" y="25300438"/>
            <a:ext cx="9956800" cy="54646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800" b="1" dirty="0"/>
              <a:t>Treatment Sequence</a:t>
            </a:r>
            <a:endParaRPr lang="ko-KR" altLang="en-US" sz="4800" b="1" dirty="0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95A14429-6AC5-04BB-DABB-7E080C5594BA}"/>
              </a:ext>
            </a:extLst>
          </p:cNvPr>
          <p:cNvSpPr/>
          <p:nvPr/>
        </p:nvSpPr>
        <p:spPr>
          <a:xfrm>
            <a:off x="10617200" y="12146281"/>
            <a:ext cx="9956800" cy="54646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800" b="1" dirty="0"/>
              <a:t>Treatment Result</a:t>
            </a:r>
            <a:endParaRPr lang="ko-KR" altLang="en-US" sz="4800" b="1" dirty="0"/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7411D3C2-874A-BDD7-2329-7F4BD6E74DD9}"/>
              </a:ext>
            </a:extLst>
          </p:cNvPr>
          <p:cNvSpPr/>
          <p:nvPr/>
        </p:nvSpPr>
        <p:spPr>
          <a:xfrm>
            <a:off x="10617200" y="25300438"/>
            <a:ext cx="9956800" cy="54646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800" b="1" dirty="0"/>
              <a:t>Conclusions</a:t>
            </a:r>
            <a:endParaRPr lang="ko-KR" alt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4654694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311</TotalTime>
  <Words>32</Words>
  <Application>Microsoft Office PowerPoint</Application>
  <PresentationFormat>사용자 지정</PresentationFormat>
  <Paragraphs>11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맑은 고딕</vt:lpstr>
      <vt:lpstr>Arial</vt:lpstr>
      <vt:lpstr>Calibri</vt:lpstr>
      <vt:lpstr>Calibri Light</vt:lpstr>
      <vt:lpstr>Times New Roman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주식회사 이노바이오써지</dc:creator>
  <cp:lastModifiedBy>ibs6@ibsimplant1.onmicrosoft.com</cp:lastModifiedBy>
  <cp:revision>9</cp:revision>
  <cp:lastPrinted>2019-07-22T07:52:48Z</cp:lastPrinted>
  <dcterms:created xsi:type="dcterms:W3CDTF">2019-07-22T04:25:47Z</dcterms:created>
  <dcterms:modified xsi:type="dcterms:W3CDTF">2023-12-07T07:28:16Z</dcterms:modified>
</cp:coreProperties>
</file>